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239" autoAdjust="0"/>
  </p:normalViewPr>
  <p:slideViewPr>
    <p:cSldViewPr>
      <p:cViewPr varScale="1">
        <p:scale>
          <a:sx n="62" d="100"/>
          <a:sy n="62" d="100"/>
        </p:scale>
        <p:origin x="154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B47FDA-1BF1-44FF-94B3-B09EFFFC1A95}" type="datetimeFigureOut">
              <a:rPr lang="en-GB" smtClean="0"/>
              <a:t>15/10/2018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7E6CC0-0690-430A-91B0-759AF2DFA988}" type="slidenum">
              <a:rPr lang="en-GB" smtClean="0"/>
              <a:t>‹#›</a:t>
            </a:fld>
            <a:endParaRPr lang="en-GB"/>
          </a:p>
        </p:txBody>
      </p:sp>
    </p:spTree>
    <p:extLst>
      <p:ext uri="{BB962C8B-B14F-4D97-AF65-F5344CB8AC3E}">
        <p14:creationId xmlns:p14="http://schemas.microsoft.com/office/powerpoint/2010/main" val="3945967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thing</a:t>
            </a:r>
            <a:r>
              <a:rPr lang="en-US" baseline="0" dirty="0"/>
              <a:t> that one can easily notice in Theodore Roosevelt National Park is the amazing sedimentary rocks formed as a result of the geological processes over 65 million years ago. </a:t>
            </a:r>
            <a:endParaRPr lang="en-GB" dirty="0"/>
          </a:p>
        </p:txBody>
      </p:sp>
      <p:sp>
        <p:nvSpPr>
          <p:cNvPr id="4" name="Slide Number Placeholder 3"/>
          <p:cNvSpPr>
            <a:spLocks noGrp="1"/>
          </p:cNvSpPr>
          <p:nvPr>
            <p:ph type="sldNum" sz="quarter" idx="10"/>
          </p:nvPr>
        </p:nvSpPr>
        <p:spPr/>
        <p:txBody>
          <a:bodyPr/>
          <a:lstStyle/>
          <a:p>
            <a:fld id="{247E6CC0-0690-430A-91B0-759AF2DFA988}" type="slidenum">
              <a:rPr lang="en-GB" smtClean="0"/>
              <a:t>3</a:t>
            </a:fld>
            <a:endParaRPr lang="en-GB"/>
          </a:p>
        </p:txBody>
      </p:sp>
    </p:spTree>
    <p:extLst>
      <p:ext uri="{BB962C8B-B14F-4D97-AF65-F5344CB8AC3E}">
        <p14:creationId xmlns:p14="http://schemas.microsoft.com/office/powerpoint/2010/main" val="1655636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image shows different layers of the sedimentary rocks in Theodore Roosevelt National Park. The blue-green-gray area shows the </a:t>
            </a:r>
            <a:r>
              <a:rPr lang="en-US" baseline="0" dirty="0" err="1"/>
              <a:t>bentonite</a:t>
            </a:r>
            <a:r>
              <a:rPr lang="en-US" baseline="0" dirty="0"/>
              <a:t>, a volcanic ash that was formed over 55 million years ago (The Paths of Discover, 2017). </a:t>
            </a:r>
            <a:endParaRPr lang="en-GB" dirty="0"/>
          </a:p>
        </p:txBody>
      </p:sp>
      <p:sp>
        <p:nvSpPr>
          <p:cNvPr id="4" name="Slide Number Placeholder 3"/>
          <p:cNvSpPr>
            <a:spLocks noGrp="1"/>
          </p:cNvSpPr>
          <p:nvPr>
            <p:ph type="sldNum" sz="quarter" idx="10"/>
          </p:nvPr>
        </p:nvSpPr>
        <p:spPr/>
        <p:txBody>
          <a:bodyPr/>
          <a:lstStyle/>
          <a:p>
            <a:fld id="{247E6CC0-0690-430A-91B0-759AF2DFA988}" type="slidenum">
              <a:rPr lang="en-GB" smtClean="0"/>
              <a:t>4</a:t>
            </a:fld>
            <a:endParaRPr lang="en-GB"/>
          </a:p>
        </p:txBody>
      </p:sp>
    </p:spTree>
    <p:extLst>
      <p:ext uri="{BB962C8B-B14F-4D97-AF65-F5344CB8AC3E}">
        <p14:creationId xmlns:p14="http://schemas.microsoft.com/office/powerpoint/2010/main" val="734992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layers on the hillside are the lignite,</a:t>
            </a:r>
            <a:r>
              <a:rPr lang="en-US" baseline="0" dirty="0"/>
              <a:t> a soft coal that was formed over 60 million years ago (The Paths of Discovery, 2017). </a:t>
            </a:r>
            <a:endParaRPr lang="en-GB" dirty="0"/>
          </a:p>
        </p:txBody>
      </p:sp>
      <p:sp>
        <p:nvSpPr>
          <p:cNvPr id="4" name="Slide Number Placeholder 3"/>
          <p:cNvSpPr>
            <a:spLocks noGrp="1"/>
          </p:cNvSpPr>
          <p:nvPr>
            <p:ph type="sldNum" sz="quarter" idx="10"/>
          </p:nvPr>
        </p:nvSpPr>
        <p:spPr/>
        <p:txBody>
          <a:bodyPr/>
          <a:lstStyle/>
          <a:p>
            <a:fld id="{247E6CC0-0690-430A-91B0-759AF2DFA988}" type="slidenum">
              <a:rPr lang="en-GB" smtClean="0"/>
              <a:t>5</a:t>
            </a:fld>
            <a:endParaRPr lang="en-GB"/>
          </a:p>
        </p:txBody>
      </p:sp>
    </p:spTree>
    <p:extLst>
      <p:ext uri="{BB962C8B-B14F-4D97-AF65-F5344CB8AC3E}">
        <p14:creationId xmlns:p14="http://schemas.microsoft.com/office/powerpoint/2010/main" val="1511364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clinker is a 12-foot</a:t>
            </a:r>
            <a:r>
              <a:rPr lang="en-US" baseline="0" dirty="0"/>
              <a:t> thick coal vein that caught fire in the 1951 as a result of lightning and burned for about 26 years. The above picture shows a clinker that was formed after the fire baked the coal vein. </a:t>
            </a:r>
            <a:endParaRPr lang="en-GB" dirty="0"/>
          </a:p>
        </p:txBody>
      </p:sp>
      <p:sp>
        <p:nvSpPr>
          <p:cNvPr id="4" name="Slide Number Placeholder 3"/>
          <p:cNvSpPr>
            <a:spLocks noGrp="1"/>
          </p:cNvSpPr>
          <p:nvPr>
            <p:ph type="sldNum" sz="quarter" idx="10"/>
          </p:nvPr>
        </p:nvSpPr>
        <p:spPr/>
        <p:txBody>
          <a:bodyPr/>
          <a:lstStyle/>
          <a:p>
            <a:fld id="{247E6CC0-0690-430A-91B0-759AF2DFA988}" type="slidenum">
              <a:rPr lang="en-GB" smtClean="0"/>
              <a:t>6</a:t>
            </a:fld>
            <a:endParaRPr lang="en-GB"/>
          </a:p>
        </p:txBody>
      </p:sp>
    </p:spTree>
    <p:extLst>
      <p:ext uri="{BB962C8B-B14F-4D97-AF65-F5344CB8AC3E}">
        <p14:creationId xmlns:p14="http://schemas.microsoft.com/office/powerpoint/2010/main" val="2278855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picture also shows a clinker on the hillside</a:t>
            </a:r>
            <a:r>
              <a:rPr lang="en-US" baseline="0" dirty="0"/>
              <a:t> of Roosevelt National Park. As the others, this rock was formed as a result of fire that burned the cola vein. </a:t>
            </a:r>
            <a:endParaRPr lang="en-GB" dirty="0"/>
          </a:p>
        </p:txBody>
      </p:sp>
      <p:sp>
        <p:nvSpPr>
          <p:cNvPr id="4" name="Slide Number Placeholder 3"/>
          <p:cNvSpPr>
            <a:spLocks noGrp="1"/>
          </p:cNvSpPr>
          <p:nvPr>
            <p:ph type="sldNum" sz="quarter" idx="10"/>
          </p:nvPr>
        </p:nvSpPr>
        <p:spPr/>
        <p:txBody>
          <a:bodyPr/>
          <a:lstStyle/>
          <a:p>
            <a:fld id="{247E6CC0-0690-430A-91B0-759AF2DFA988}" type="slidenum">
              <a:rPr lang="en-GB" smtClean="0"/>
              <a:t>7</a:t>
            </a:fld>
            <a:endParaRPr lang="en-GB"/>
          </a:p>
        </p:txBody>
      </p:sp>
    </p:spTree>
    <p:extLst>
      <p:ext uri="{BB962C8B-B14F-4D97-AF65-F5344CB8AC3E}">
        <p14:creationId xmlns:p14="http://schemas.microsoft.com/office/powerpoint/2010/main" val="3277374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clinker may appear different, but this is because of the Petrified wood particles</a:t>
            </a:r>
            <a:r>
              <a:rPr lang="en-US" baseline="0" dirty="0"/>
              <a:t> that surrounds it. </a:t>
            </a:r>
            <a:endParaRPr lang="en-GB" dirty="0"/>
          </a:p>
        </p:txBody>
      </p:sp>
      <p:sp>
        <p:nvSpPr>
          <p:cNvPr id="4" name="Slide Number Placeholder 3"/>
          <p:cNvSpPr>
            <a:spLocks noGrp="1"/>
          </p:cNvSpPr>
          <p:nvPr>
            <p:ph type="sldNum" sz="quarter" idx="10"/>
          </p:nvPr>
        </p:nvSpPr>
        <p:spPr/>
        <p:txBody>
          <a:bodyPr/>
          <a:lstStyle/>
          <a:p>
            <a:fld id="{247E6CC0-0690-430A-91B0-759AF2DFA988}" type="slidenum">
              <a:rPr lang="en-GB" smtClean="0"/>
              <a:t>8</a:t>
            </a:fld>
            <a:endParaRPr lang="en-GB"/>
          </a:p>
        </p:txBody>
      </p:sp>
    </p:spTree>
    <p:extLst>
      <p:ext uri="{BB962C8B-B14F-4D97-AF65-F5344CB8AC3E}">
        <p14:creationId xmlns:p14="http://schemas.microsoft.com/office/powerpoint/2010/main" val="630577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above picture shows a cannonball</a:t>
            </a:r>
            <a:r>
              <a:rPr lang="en-US" baseline="0" dirty="0"/>
              <a:t> concretions that are sometimes formed from the minerals that surround the core in other rocks. The layer that is formed in rounded shapes like cannonballs are stronger and harder than the surrounding rocks (The Paths of Discovery, 2017).</a:t>
            </a:r>
            <a:endParaRPr lang="en-GB" dirty="0"/>
          </a:p>
        </p:txBody>
      </p:sp>
      <p:sp>
        <p:nvSpPr>
          <p:cNvPr id="4" name="Slide Number Placeholder 3"/>
          <p:cNvSpPr>
            <a:spLocks noGrp="1"/>
          </p:cNvSpPr>
          <p:nvPr>
            <p:ph type="sldNum" sz="quarter" idx="10"/>
          </p:nvPr>
        </p:nvSpPr>
        <p:spPr/>
        <p:txBody>
          <a:bodyPr/>
          <a:lstStyle/>
          <a:p>
            <a:fld id="{247E6CC0-0690-430A-91B0-759AF2DFA988}" type="slidenum">
              <a:rPr lang="en-GB" smtClean="0"/>
              <a:t>9</a:t>
            </a:fld>
            <a:endParaRPr lang="en-GB"/>
          </a:p>
        </p:txBody>
      </p:sp>
    </p:spTree>
    <p:extLst>
      <p:ext uri="{BB962C8B-B14F-4D97-AF65-F5344CB8AC3E}">
        <p14:creationId xmlns:p14="http://schemas.microsoft.com/office/powerpoint/2010/main" val="35342963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AD91531-FA3A-4BB1-A843-9B9FFE0C695C}" type="datetimeFigureOut">
              <a:rPr lang="en-GB" smtClean="0"/>
              <a:t>15/10/2018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661403FB-6A09-4629-8DCD-05B0D7242D9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D91531-FA3A-4BB1-A843-9B9FFE0C695C}"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1403FB-6A09-4629-8DCD-05B0D7242D90}" type="slidenum">
              <a:rPr lang="en-GB" smtClean="0"/>
              <a:t>‹#›</a:t>
            </a:fld>
            <a:endParaRPr lang="en-GB"/>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AD91531-FA3A-4BB1-A843-9B9FFE0C695C}"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1403FB-6A09-4629-8DCD-05B0D7242D90}"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4AD91531-FA3A-4BB1-A843-9B9FFE0C695C}" type="datetimeFigureOut">
              <a:rPr lang="en-GB" smtClean="0"/>
              <a:t>15/10/2018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1403FB-6A09-4629-8DCD-05B0D7242D90}" type="slidenum">
              <a:rPr lang="en-GB" smtClean="0"/>
              <a:t>‹#›</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4AD91531-FA3A-4BB1-A843-9B9FFE0C695C}" type="datetimeFigureOut">
              <a:rPr lang="en-GB" smtClean="0"/>
              <a:t>15/10/2018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61403FB-6A09-4629-8DCD-05B0D7242D90}"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AD91531-FA3A-4BB1-A843-9B9FFE0C695C}" type="datetimeFigureOut">
              <a:rPr lang="en-GB" smtClean="0"/>
              <a:t>15/10/2018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61403FB-6A09-4629-8DCD-05B0D7242D90}" type="slidenum">
              <a:rPr lang="en-GB" smtClean="0"/>
              <a:t>‹#›</a:t>
            </a:fld>
            <a:endParaRPr lang="en-GB"/>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D91531-FA3A-4BB1-A843-9B9FFE0C695C}" type="datetimeFigureOut">
              <a:rPr lang="en-GB" smtClean="0"/>
              <a:t>15/10/2018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61403FB-6A09-4629-8DCD-05B0D7242D9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4AD91531-FA3A-4BB1-A843-9B9FFE0C695C}" type="datetimeFigureOut">
              <a:rPr lang="en-GB" smtClean="0"/>
              <a:t>15/10/2018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61403FB-6A09-4629-8DCD-05B0D7242D90}"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AD91531-FA3A-4BB1-A843-9B9FFE0C695C}" type="datetimeFigureOut">
              <a:rPr lang="en-GB" smtClean="0"/>
              <a:t>15/10/2018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661403FB-6A09-4629-8DCD-05B0D7242D90}"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D91531-FA3A-4BB1-A843-9B9FFE0C695C}"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1403FB-6A09-4629-8DCD-05B0D7242D9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D91531-FA3A-4BB1-A843-9B9FFE0C695C}" type="datetimeFigureOut">
              <a:rPr lang="en-GB" smtClean="0"/>
              <a:t>15/10/2018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61403FB-6A09-4629-8DCD-05B0D7242D9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AD91531-FA3A-4BB1-A843-9B9FFE0C695C}" type="datetimeFigureOut">
              <a:rPr lang="en-GB" smtClean="0"/>
              <a:t>15/10/2018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661403FB-6A09-4629-8DCD-05B0D7242D9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048000"/>
            <a:ext cx="9144000" cy="1295400"/>
          </a:xfrm>
        </p:spPr>
        <p:txBody>
          <a:bodyPr>
            <a:normAutofit/>
          </a:bodyPr>
          <a:lstStyle/>
          <a:p>
            <a:pPr marL="0" indent="0" algn="ctr">
              <a:buNone/>
            </a:pPr>
            <a:r>
              <a:rPr lang="en-US" sz="2800" dirty="0">
                <a:solidFill>
                  <a:srgbClr val="0070C0"/>
                </a:solidFill>
                <a:latin typeface="Times New Roman" panose="02020603050405020304" pitchFamily="18" charset="0"/>
                <a:cs typeface="Times New Roman" panose="02020603050405020304" pitchFamily="18" charset="0"/>
              </a:rPr>
              <a:t>Student’s Name </a:t>
            </a:r>
          </a:p>
          <a:p>
            <a:pPr marL="0" indent="0" algn="ctr">
              <a:buNone/>
            </a:pPr>
            <a:r>
              <a:rPr lang="en-US" sz="2800" dirty="0">
                <a:solidFill>
                  <a:srgbClr val="0070C0"/>
                </a:solidFill>
                <a:latin typeface="Times New Roman" panose="02020603050405020304" pitchFamily="18" charset="0"/>
                <a:cs typeface="Times New Roman" panose="02020603050405020304" pitchFamily="18" charset="0"/>
              </a:rPr>
              <a:t>Institutional Affiliations</a:t>
            </a:r>
            <a:endParaRPr lang="en-GB" sz="2800" dirty="0">
              <a:solidFill>
                <a:srgbClr val="0070C0"/>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a:xfrm>
            <a:off x="0" y="838200"/>
            <a:ext cx="9144000" cy="2209800"/>
          </a:xfrm>
        </p:spPr>
        <p:txBody>
          <a:bodyPr>
            <a:normAutofit/>
          </a:bodyPr>
          <a:lstStyle/>
          <a:p>
            <a:pPr algn="ctr"/>
            <a:r>
              <a:rPr lang="en-US" sz="3600" dirty="0">
                <a:solidFill>
                  <a:srgbClr val="002060"/>
                </a:solidFill>
                <a:latin typeface="Times New Roman" panose="02020603050405020304" pitchFamily="18" charset="0"/>
                <a:cs typeface="Times New Roman" panose="02020603050405020304" pitchFamily="18" charset="0"/>
              </a:rPr>
              <a:t>PHOTO JOURNAL: THEODORE ROOSEVELT NATIONAL PARK</a:t>
            </a:r>
            <a:endParaRPr lang="en-GB" sz="36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7589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762000"/>
            <a:ext cx="9144000" cy="6096000"/>
          </a:xfrm>
        </p:spPr>
      </p:pic>
      <p:sp>
        <p:nvSpPr>
          <p:cNvPr id="2" name="Title 1"/>
          <p:cNvSpPr>
            <a:spLocks noGrp="1"/>
          </p:cNvSpPr>
          <p:nvPr>
            <p:ph type="title"/>
          </p:nvPr>
        </p:nvSpPr>
        <p:spPr>
          <a:xfrm>
            <a:off x="0" y="0"/>
            <a:ext cx="9144000" cy="838200"/>
          </a:xfrm>
        </p:spPr>
        <p:txBody>
          <a:bodyPr>
            <a:normAutofit/>
          </a:bodyPr>
          <a:lstStyle/>
          <a:p>
            <a:pPr algn="ctr"/>
            <a:r>
              <a:rPr lang="en-US" sz="3600" dirty="0">
                <a:latin typeface="Times New Roman" panose="02020603050405020304" pitchFamily="18" charset="0"/>
                <a:cs typeface="Times New Roman" panose="02020603050405020304" pitchFamily="18" charset="0"/>
              </a:rPr>
              <a:t>Theodore Roosevelt NP: Geology</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7711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0" y="914400"/>
            <a:ext cx="9144000" cy="5943600"/>
          </a:xfrm>
        </p:spPr>
        <p:txBody>
          <a:bodyPr/>
          <a:lstStyle/>
          <a:p>
            <a:r>
              <a:rPr lang="en-US" dirty="0"/>
              <a:t>Theodore Roosevelt NP has amazing sedimentary rocks. </a:t>
            </a:r>
          </a:p>
          <a:p>
            <a:pPr marL="0" indent="0">
              <a:buNone/>
            </a:pPr>
            <a:endParaRPr lang="en-GB" dirty="0"/>
          </a:p>
        </p:txBody>
      </p:sp>
      <p:sp>
        <p:nvSpPr>
          <p:cNvPr id="2" name="Title 1"/>
          <p:cNvSpPr>
            <a:spLocks noGrp="1"/>
          </p:cNvSpPr>
          <p:nvPr>
            <p:ph type="title"/>
          </p:nvPr>
        </p:nvSpPr>
        <p:spPr>
          <a:xfrm>
            <a:off x="-13855" y="0"/>
            <a:ext cx="9144000" cy="665018"/>
          </a:xfrm>
        </p:spPr>
        <p:txBody>
          <a:bodyPr>
            <a:normAutofit/>
          </a:bodyPr>
          <a:lstStyle/>
          <a:p>
            <a:pPr algn="ctr"/>
            <a:r>
              <a:rPr lang="en-US" sz="3600" dirty="0">
                <a:latin typeface="Times New Roman" panose="02020603050405020304" pitchFamily="18" charset="0"/>
                <a:cs typeface="Times New Roman" panose="02020603050405020304" pitchFamily="18" charset="0"/>
              </a:rPr>
              <a:t>Layers of Sedimentary Rocks </a:t>
            </a:r>
            <a:endParaRPr lang="en-GB" sz="36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00"/>
            <a:ext cx="9144000" cy="4953000"/>
          </a:xfrm>
          <a:prstGeom prst="rect">
            <a:avLst/>
          </a:prstGeom>
        </p:spPr>
      </p:pic>
    </p:spTree>
    <p:extLst>
      <p:ext uri="{BB962C8B-B14F-4D97-AF65-F5344CB8AC3E}">
        <p14:creationId xmlns:p14="http://schemas.microsoft.com/office/powerpoint/2010/main" val="1449546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57250"/>
            <a:ext cx="9144000" cy="6000750"/>
          </a:xfrm>
        </p:spPr>
      </p:pic>
      <p:sp>
        <p:nvSpPr>
          <p:cNvPr id="2" name="Title 1"/>
          <p:cNvSpPr>
            <a:spLocks noGrp="1"/>
          </p:cNvSpPr>
          <p:nvPr>
            <p:ph type="title"/>
          </p:nvPr>
        </p:nvSpPr>
        <p:spPr>
          <a:xfrm>
            <a:off x="-20782" y="6927"/>
            <a:ext cx="9164782" cy="907473"/>
          </a:xfrm>
        </p:spPr>
        <p:txBody>
          <a:bodyPr>
            <a:normAutofit/>
          </a:bodyPr>
          <a:lstStyle/>
          <a:p>
            <a:pPr algn="ctr"/>
            <a:r>
              <a:rPr lang="en-US" sz="3600" dirty="0">
                <a:latin typeface="Times New Roman" panose="02020603050405020304" pitchFamily="18" charset="0"/>
                <a:cs typeface="Times New Roman" panose="02020603050405020304" pitchFamily="18" charset="0"/>
              </a:rPr>
              <a:t>Bentonite</a:t>
            </a:r>
            <a:r>
              <a:rPr lang="en-US" dirty="0"/>
              <a:t> </a:t>
            </a:r>
            <a:endParaRPr lang="en-GB" dirty="0"/>
          </a:p>
        </p:txBody>
      </p:sp>
    </p:spTree>
    <p:extLst>
      <p:ext uri="{BB962C8B-B14F-4D97-AF65-F5344CB8AC3E}">
        <p14:creationId xmlns:p14="http://schemas.microsoft.com/office/powerpoint/2010/main" val="471800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914400"/>
            <a:ext cx="9144000" cy="5943600"/>
          </a:xfrm>
        </p:spPr>
      </p:pic>
      <p:sp>
        <p:nvSpPr>
          <p:cNvPr id="2" name="Title 1"/>
          <p:cNvSpPr>
            <a:spLocks noGrp="1"/>
          </p:cNvSpPr>
          <p:nvPr>
            <p:ph type="title"/>
          </p:nvPr>
        </p:nvSpPr>
        <p:spPr>
          <a:xfrm>
            <a:off x="0" y="-34636"/>
            <a:ext cx="9144000" cy="872836"/>
          </a:xfrm>
        </p:spPr>
        <p:txBody>
          <a:bodyPr>
            <a:normAutofit/>
          </a:bodyPr>
          <a:lstStyle/>
          <a:p>
            <a:pPr algn="ctr"/>
            <a:r>
              <a:rPr lang="en-US" sz="3600" dirty="0">
                <a:latin typeface="Times New Roman" panose="02020603050405020304" pitchFamily="18" charset="0"/>
                <a:cs typeface="Times New Roman" panose="02020603050405020304" pitchFamily="18" charset="0"/>
              </a:rPr>
              <a:t>Lignite layers </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70328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0" y="1102519"/>
            <a:ext cx="9144000" cy="5720522"/>
          </a:xfrm>
        </p:spPr>
      </p:pic>
      <p:sp>
        <p:nvSpPr>
          <p:cNvPr id="2" name="Title 1"/>
          <p:cNvSpPr>
            <a:spLocks noGrp="1"/>
          </p:cNvSpPr>
          <p:nvPr>
            <p:ph type="title"/>
          </p:nvPr>
        </p:nvSpPr>
        <p:spPr>
          <a:xfrm>
            <a:off x="0" y="0"/>
            <a:ext cx="9144000" cy="990600"/>
          </a:xfrm>
        </p:spPr>
        <p:txBody>
          <a:bodyPr/>
          <a:lstStyle/>
          <a:p>
            <a:pPr algn="ctr"/>
            <a:r>
              <a:rPr lang="en-US" sz="3600" dirty="0">
                <a:latin typeface="Times New Roman" panose="02020603050405020304" pitchFamily="18" charset="0"/>
                <a:cs typeface="Times New Roman" panose="02020603050405020304" pitchFamily="18" charset="0"/>
              </a:rPr>
              <a:t>Clinker</a:t>
            </a:r>
            <a:r>
              <a:rPr lang="en-US" dirty="0"/>
              <a:t> </a:t>
            </a:r>
            <a:endParaRPr lang="en-GB" dirty="0"/>
          </a:p>
        </p:txBody>
      </p:sp>
    </p:spTree>
    <p:extLst>
      <p:ext uri="{BB962C8B-B14F-4D97-AF65-F5344CB8AC3E}">
        <p14:creationId xmlns:p14="http://schemas.microsoft.com/office/powerpoint/2010/main" val="2220194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051" y="838200"/>
            <a:ext cx="9156051" cy="6019800"/>
          </a:xfrm>
        </p:spPr>
      </p:pic>
      <p:sp>
        <p:nvSpPr>
          <p:cNvPr id="2" name="Title 1"/>
          <p:cNvSpPr>
            <a:spLocks noGrp="1"/>
          </p:cNvSpPr>
          <p:nvPr>
            <p:ph type="title"/>
          </p:nvPr>
        </p:nvSpPr>
        <p:spPr>
          <a:xfrm>
            <a:off x="0" y="0"/>
            <a:ext cx="9144000" cy="914400"/>
          </a:xfrm>
        </p:spPr>
        <p:txBody>
          <a:bodyPr>
            <a:normAutofit/>
          </a:bodyPr>
          <a:lstStyle/>
          <a:p>
            <a:pPr algn="ctr"/>
            <a:r>
              <a:rPr lang="en-US" sz="3600" dirty="0">
                <a:latin typeface="Times New Roman" panose="02020603050405020304" pitchFamily="18" charset="0"/>
                <a:cs typeface="Times New Roman" panose="02020603050405020304" pitchFamily="18" charset="0"/>
              </a:rPr>
              <a:t>More clinkers </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3471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762000"/>
            <a:ext cx="9144000" cy="6096000"/>
          </a:xfrm>
        </p:spPr>
      </p:pic>
      <p:sp>
        <p:nvSpPr>
          <p:cNvPr id="2" name="Title 1"/>
          <p:cNvSpPr>
            <a:spLocks noGrp="1"/>
          </p:cNvSpPr>
          <p:nvPr>
            <p:ph type="title"/>
          </p:nvPr>
        </p:nvSpPr>
        <p:spPr>
          <a:xfrm>
            <a:off x="0" y="-13855"/>
            <a:ext cx="9144000" cy="852055"/>
          </a:xfrm>
        </p:spPr>
        <p:txBody>
          <a:bodyPr>
            <a:normAutofit/>
          </a:bodyPr>
          <a:lstStyle/>
          <a:p>
            <a:pPr algn="ctr"/>
            <a:r>
              <a:rPr lang="en-US" sz="3600" dirty="0">
                <a:latin typeface="Times New Roman" panose="02020603050405020304" pitchFamily="18" charset="0"/>
                <a:cs typeface="Times New Roman" panose="02020603050405020304" pitchFamily="18" charset="0"/>
              </a:rPr>
              <a:t>Petrified Trees</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8192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682546"/>
            <a:ext cx="9143999" cy="6175456"/>
          </a:xfrm>
        </p:spPr>
      </p:pic>
      <p:sp>
        <p:nvSpPr>
          <p:cNvPr id="2" name="Title 1"/>
          <p:cNvSpPr>
            <a:spLocks noGrp="1"/>
          </p:cNvSpPr>
          <p:nvPr>
            <p:ph type="title"/>
          </p:nvPr>
        </p:nvSpPr>
        <p:spPr>
          <a:xfrm>
            <a:off x="0" y="0"/>
            <a:ext cx="9144000" cy="838200"/>
          </a:xfrm>
        </p:spPr>
        <p:txBody>
          <a:bodyPr>
            <a:normAutofit/>
          </a:bodyPr>
          <a:lstStyle/>
          <a:p>
            <a:pPr algn="ctr"/>
            <a:r>
              <a:rPr lang="en-US" sz="3600" dirty="0">
                <a:latin typeface="Times New Roman" panose="02020603050405020304" pitchFamily="18" charset="0"/>
                <a:cs typeface="Times New Roman" panose="02020603050405020304" pitchFamily="18" charset="0"/>
              </a:rPr>
              <a:t>Cannonball Concretions </a:t>
            </a:r>
            <a:endParaRPr lang="en-GB"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55700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9144000" cy="5943600"/>
          </a:xfrm>
        </p:spPr>
        <p:txBody>
          <a:bodyPr>
            <a:normAutofit/>
          </a:bodyPr>
          <a:lstStyle/>
          <a:p>
            <a:r>
              <a:rPr lang="en-US" sz="2000" dirty="0"/>
              <a:t>The Paths of Discovery. (2017). </a:t>
            </a:r>
            <a:r>
              <a:rPr lang="en-US" sz="2000" i="1" dirty="0"/>
              <a:t>Theodore Roosevelt National Park: Geology</a:t>
            </a:r>
            <a:r>
              <a:rPr lang="en-US" sz="2000" dirty="0"/>
              <a:t>. Retrieved from https://thepathsofdiscovery.com/theodore-roosevelt-national-park-geology/</a:t>
            </a:r>
            <a:endParaRPr lang="en-GB" sz="2000" dirty="0"/>
          </a:p>
        </p:txBody>
      </p:sp>
      <p:sp>
        <p:nvSpPr>
          <p:cNvPr id="2" name="Title 1"/>
          <p:cNvSpPr>
            <a:spLocks noGrp="1"/>
          </p:cNvSpPr>
          <p:nvPr>
            <p:ph type="title"/>
          </p:nvPr>
        </p:nvSpPr>
        <p:spPr>
          <a:xfrm>
            <a:off x="0" y="12192"/>
            <a:ext cx="9144000" cy="902208"/>
          </a:xfrm>
        </p:spPr>
        <p:txBody>
          <a:bodyPr/>
          <a:lstStyle/>
          <a:p>
            <a:pPr algn="ctr"/>
            <a:r>
              <a:rPr lang="en-US" sz="3600" dirty="0">
                <a:latin typeface="Times New Roman" panose="02020603050405020304" pitchFamily="18" charset="0"/>
                <a:cs typeface="Times New Roman" panose="02020603050405020304" pitchFamily="18" charset="0"/>
              </a:rPr>
              <a:t>Reference</a:t>
            </a:r>
            <a:r>
              <a:rPr lang="en-US" dirty="0"/>
              <a:t> </a:t>
            </a:r>
            <a:endParaRPr lang="en-GB" dirty="0"/>
          </a:p>
        </p:txBody>
      </p:sp>
    </p:spTree>
    <p:extLst>
      <p:ext uri="{BB962C8B-B14F-4D97-AF65-F5344CB8AC3E}">
        <p14:creationId xmlns:p14="http://schemas.microsoft.com/office/powerpoint/2010/main" val="9038416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164</TotalTime>
  <Words>317</Words>
  <Application>Microsoft Office PowerPoint</Application>
  <PresentationFormat>On-screen Show (4:3)</PresentationFormat>
  <Paragraphs>28</Paragraphs>
  <Slides>10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Calibri</vt:lpstr>
      <vt:lpstr>Lucida Sans Unicode</vt:lpstr>
      <vt:lpstr>Times New Roman</vt:lpstr>
      <vt:lpstr>Verdana</vt:lpstr>
      <vt:lpstr>Wingdings 2</vt:lpstr>
      <vt:lpstr>Wingdings 3</vt:lpstr>
      <vt:lpstr>Concourse</vt:lpstr>
      <vt:lpstr>PHOTO JOURNAL: THEODORE ROOSEVELT NATIONAL PARK</vt:lpstr>
      <vt:lpstr>Theodore Roosevelt NP: Geology</vt:lpstr>
      <vt:lpstr>Layers of Sedimentary Rocks </vt:lpstr>
      <vt:lpstr>Bentonite </vt:lpstr>
      <vt:lpstr>Lignite layers </vt:lpstr>
      <vt:lpstr>Clinker </vt:lpstr>
      <vt:lpstr>More clinkers </vt:lpstr>
      <vt:lpstr>Petrified Trees</vt:lpstr>
      <vt:lpstr>Cannonball Concretions </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Antony Ouma</cp:lastModifiedBy>
  <cp:revision>8</cp:revision>
  <dcterms:created xsi:type="dcterms:W3CDTF">2018-10-15T09:00:32Z</dcterms:created>
  <dcterms:modified xsi:type="dcterms:W3CDTF">2018-10-15T13:14:31Z</dcterms:modified>
</cp:coreProperties>
</file>